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528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5156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441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706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32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5011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7899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5987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177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55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450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6120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C699D-D62A-914C-8B9E-9E62FDC23290}" type="datetimeFigureOut">
              <a:rPr lang="nl-NL" smtClean="0"/>
              <a:t>02-12-14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C539A-6B5F-5A43-BD9D-A03CC43C2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5203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0"/>
            <a:ext cx="9144000" cy="69468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Afbeelding 2" descr="tomvd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5724769" cy="696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603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0</Words>
  <Application>Microsoft Macintosh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PowerPoint-presentatie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Colpin PIerre</dc:creator>
  <cp:lastModifiedBy>Colpin PIerre</cp:lastModifiedBy>
  <cp:revision>30</cp:revision>
  <dcterms:created xsi:type="dcterms:W3CDTF">2014-11-27T16:44:35Z</dcterms:created>
  <dcterms:modified xsi:type="dcterms:W3CDTF">2014-12-02T20:01:30Z</dcterms:modified>
</cp:coreProperties>
</file>